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6FF66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16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543BDB-AE19-4A55-B006-48852A3B2987}" type="datetimeFigureOut">
              <a:rPr lang="id-ID" smtClean="0"/>
              <a:pPr/>
              <a:t>28/09/2015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744AD6-1152-42DC-98EA-6C53A7EBE305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REFORMASI ADMINISTRASI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85808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DRS. INDRA MUDA, MAP</a:t>
            </a:r>
            <a:endParaRPr lang="id-ID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dibentuklah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Negara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yang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Sekretaris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yang </a:t>
            </a:r>
            <a:r>
              <a:rPr lang="en-US" dirty="0" err="1" smtClean="0"/>
              <a:t>kesemuanya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diberhentikan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 </a:t>
            </a:r>
            <a:r>
              <a:rPr lang="en-US" dirty="0" err="1" smtClean="0"/>
              <a:t>seyogjanya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karier</a:t>
            </a:r>
            <a:r>
              <a:rPr lang="en-US" dirty="0" smtClean="0"/>
              <a:t> PNS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dipikirkan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professional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Non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disatukan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penghamburan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Negara.   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Reformasi</a:t>
            </a:r>
            <a:r>
              <a:rPr lang="en-US" b="1" dirty="0" smtClean="0"/>
              <a:t> </a:t>
            </a:r>
            <a:r>
              <a:rPr lang="en-US" b="1" dirty="0" err="1" smtClean="0"/>
              <a:t>Aparatur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,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berlebihan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menumpuk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enggan</a:t>
            </a:r>
            <a:r>
              <a:rPr lang="en-US" dirty="0" smtClean="0"/>
              <a:t> </a:t>
            </a:r>
            <a:r>
              <a:rPr lang="en-US" dirty="0" err="1" smtClean="0"/>
              <a:t>berdomisili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.</a:t>
            </a:r>
            <a:endParaRPr lang="en-GB" dirty="0" smtClean="0"/>
          </a:p>
          <a:p>
            <a:pPr algn="just"/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bukanlah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berlebihan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semenjak</a:t>
            </a:r>
            <a:r>
              <a:rPr lang="en-US" dirty="0" smtClean="0"/>
              <a:t> </a:t>
            </a:r>
            <a:r>
              <a:rPr lang="en-US" dirty="0" err="1" smtClean="0"/>
              <a:t>merebut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kemerdekaannya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melangsungkan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modernisasi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serangkaian</a:t>
            </a:r>
            <a:r>
              <a:rPr lang="en-US" dirty="0" smtClean="0"/>
              <a:t> program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capaian-capaian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setidaknya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berhasil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masa-masa</a:t>
            </a:r>
            <a:r>
              <a:rPr lang="en-US" dirty="0" smtClean="0"/>
              <a:t> </a:t>
            </a:r>
            <a:r>
              <a:rPr lang="en-US" dirty="0" err="1" smtClean="0"/>
              <a:t>suram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negara-negara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tertinggal</a:t>
            </a:r>
            <a:r>
              <a:rPr lang="en-US" dirty="0" smtClean="0"/>
              <a:t>.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menapak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konsekwensi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dialektika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sospol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kenyataana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dipungkiri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agraris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modern, </a:t>
            </a:r>
            <a:r>
              <a:rPr lang="en-US" dirty="0" err="1" smtClean="0"/>
              <a:t>peran</a:t>
            </a:r>
            <a:r>
              <a:rPr lang="en-US" dirty="0" smtClean="0"/>
              <a:t> yang </a:t>
            </a:r>
            <a:r>
              <a:rPr lang="en-US" dirty="0" err="1" smtClean="0"/>
              <a:t>dipegang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aparatnya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pengaturan-pengaturan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Muhammad AS </a:t>
            </a:r>
            <a:r>
              <a:rPr lang="en-US" dirty="0" err="1" smtClean="0"/>
              <a:t>Hikam</a:t>
            </a:r>
            <a:r>
              <a:rPr lang="en-US" dirty="0" smtClean="0"/>
              <a:t> (1999 : 112), “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kecenderungan-kecendrungan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i="1" dirty="0" smtClean="0"/>
              <a:t>(shifting),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i="1" dirty="0" smtClean="0"/>
              <a:t>(changing)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</a:t>
            </a:r>
            <a:r>
              <a:rPr lang="en-US" i="1" dirty="0" smtClean="0"/>
              <a:t>(reforming)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”.   </a:t>
            </a:r>
            <a:endParaRPr lang="en-US" dirty="0" smtClean="0"/>
          </a:p>
          <a:p>
            <a:pPr algn="just"/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rentan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pengaruh-pengaruh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kekuatan-kekuatan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destruktif</a:t>
            </a:r>
            <a:r>
              <a:rPr lang="en-US" dirty="0" smtClean="0"/>
              <a:t>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handal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kecenrungan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diawasi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public, </a:t>
            </a:r>
            <a:r>
              <a:rPr lang="en-US" dirty="0" err="1" smtClean="0"/>
              <a:t>abdi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menginginkan</a:t>
            </a:r>
            <a:r>
              <a:rPr lang="en-US" dirty="0" smtClean="0"/>
              <a:t> </a:t>
            </a:r>
            <a:r>
              <a:rPr lang="en-US" dirty="0" err="1" smtClean="0"/>
              <a:t>pelayanana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gaji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penghasilan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Reformasi</a:t>
            </a:r>
            <a:r>
              <a:rPr lang="en-US" b="1" dirty="0" smtClean="0"/>
              <a:t> </a:t>
            </a:r>
            <a:r>
              <a:rPr lang="en-US" b="1" dirty="0" err="1" smtClean="0"/>
              <a:t>Birokrasi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bikrorasi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memandangnya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yang </a:t>
            </a:r>
            <a:r>
              <a:rPr lang="en-US" dirty="0" err="1" smtClean="0"/>
              <a:t>menyeluruh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</a:t>
            </a:r>
            <a:r>
              <a:rPr lang="en-US" dirty="0" err="1" smtClean="0"/>
              <a:t>rancang</a:t>
            </a:r>
            <a:r>
              <a:rPr lang="en-US" dirty="0" smtClean="0"/>
              <a:t> </a:t>
            </a:r>
            <a:r>
              <a:rPr lang="en-US" dirty="0" err="1" smtClean="0"/>
              <a:t>bangun</a:t>
            </a:r>
            <a:r>
              <a:rPr lang="en-US" dirty="0" smtClean="0"/>
              <a:t> (</a:t>
            </a:r>
            <a:r>
              <a:rPr lang="en-US" b="1" i="1" dirty="0" smtClean="0"/>
              <a:t>grand design)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Adapun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sambungannya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yang </a:t>
            </a:r>
            <a:r>
              <a:rPr lang="en-US" dirty="0" smtClean="0"/>
              <a:t>lain.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sambungannya</a:t>
            </a:r>
            <a:r>
              <a:rPr lang="en-US" dirty="0" smtClean="0"/>
              <a:t>, </a:t>
            </a:r>
            <a:r>
              <a:rPr lang="en-US" dirty="0" err="1" smtClean="0"/>
              <a:t>demikian</a:t>
            </a:r>
            <a:r>
              <a:rPr lang="en-US" dirty="0" smtClean="0"/>
              <a:t> pula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. 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pelayanannya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. </a:t>
            </a:r>
            <a:endParaRPr lang="en-GB" dirty="0" smtClean="0"/>
          </a:p>
          <a:p>
            <a:pPr algn="just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departemennya</a:t>
            </a:r>
            <a:r>
              <a:rPr lang="en-US" dirty="0" smtClean="0"/>
              <a:t>. </a:t>
            </a:r>
            <a:r>
              <a:rPr lang="en-US" dirty="0" err="1" smtClean="0"/>
              <a:t>Gaji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dinaikkan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diperbaiki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seterusnya</a:t>
            </a:r>
            <a:r>
              <a:rPr lang="en-US" dirty="0" smtClean="0"/>
              <a:t>.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yang paling </a:t>
            </a:r>
            <a:r>
              <a:rPr lang="en-US" dirty="0" err="1" smtClean="0"/>
              <a:t>sibuk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bermuara</a:t>
            </a:r>
            <a:r>
              <a:rPr lang="en-US" dirty="0" smtClean="0"/>
              <a:t>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mengelolanya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endParaRPr lang="en-GB" dirty="0" smtClean="0"/>
          </a:p>
          <a:p>
            <a:pPr algn="just"/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mengira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direformasi</a:t>
            </a:r>
            <a:r>
              <a:rPr lang="en-US" dirty="0" smtClean="0"/>
              <a:t>,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lain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direformasi</a:t>
            </a:r>
            <a:r>
              <a:rPr lang="en-US" dirty="0" smtClean="0"/>
              <a:t>,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?.</a:t>
            </a:r>
            <a:endParaRPr lang="en-US" smtClean="0"/>
          </a:p>
          <a:p>
            <a:pPr algn="just"/>
            <a:r>
              <a:rPr lang="en-US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i="1" dirty="0" smtClean="0"/>
              <a:t>par-</a:t>
            </a:r>
            <a:r>
              <a:rPr lang="en-US" i="1" dirty="0" err="1" smtClean="0"/>
              <a:t>bypart</a:t>
            </a:r>
            <a:r>
              <a:rPr lang="en-US" dirty="0" smtClean="0"/>
              <a:t>, </a:t>
            </a:r>
            <a:r>
              <a:rPr lang="en-US" dirty="0" err="1" smtClean="0"/>
              <a:t>parsialistik</a:t>
            </a:r>
            <a:r>
              <a:rPr lang="en-US" dirty="0" smtClean="0"/>
              <a:t> </a:t>
            </a:r>
            <a:r>
              <a:rPr lang="en-US" dirty="0" err="1" smtClean="0"/>
              <a:t>reformaassi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i="1" dirty="0" smtClean="0"/>
              <a:t> grand design</a:t>
            </a:r>
            <a:r>
              <a:rPr lang="en-US" dirty="0" smtClean="0"/>
              <a:t> yang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Reformasi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pengkotakan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implementasinya</a:t>
            </a:r>
            <a:r>
              <a:rPr lang="en-US" dirty="0" smtClean="0"/>
              <a:t> </a:t>
            </a:r>
            <a:r>
              <a:rPr lang="en-US" dirty="0" err="1" smtClean="0"/>
              <a:t>terkesan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keseriusan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mengelolanya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pihak-pihak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lain </a:t>
            </a:r>
            <a:r>
              <a:rPr lang="en-US" dirty="0" err="1" smtClean="0"/>
              <a:t>banyak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 </a:t>
            </a:r>
            <a:r>
              <a:rPr lang="en-US" i="1" dirty="0" smtClean="0"/>
              <a:t>(double </a:t>
            </a:r>
            <a:r>
              <a:rPr lang="en-US" i="1" dirty="0" err="1" smtClean="0"/>
              <a:t>fungtions</a:t>
            </a:r>
            <a:r>
              <a:rPr lang="en-US" i="1" dirty="0" smtClean="0"/>
              <a:t>).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Negara, </a:t>
            </a:r>
            <a:r>
              <a:rPr lang="en-US" dirty="0" err="1" smtClean="0"/>
              <a:t>fungsinya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Non </a:t>
            </a:r>
            <a:r>
              <a:rPr lang="en-US" dirty="0" err="1" smtClean="0"/>
              <a:t>Departemen</a:t>
            </a:r>
            <a:r>
              <a:rPr lang="en-US" dirty="0" smtClean="0"/>
              <a:t> (LPND). </a:t>
            </a:r>
            <a:endParaRPr lang="en-US" dirty="0" smtClean="0"/>
          </a:p>
          <a:p>
            <a:pPr algn="just"/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kelihatannya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,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Negara yang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sedangkan</a:t>
            </a:r>
            <a:r>
              <a:rPr lang="en-US" dirty="0" smtClean="0"/>
              <a:t> yang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non </a:t>
            </a:r>
            <a:r>
              <a:rPr lang="en-US" dirty="0" err="1" smtClean="0"/>
              <a:t>kementerian</a:t>
            </a:r>
            <a:r>
              <a:rPr lang="en-US" dirty="0" smtClean="0"/>
              <a:t> yang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jumlahnya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seragam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Eksistensinya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menyulitkan</a:t>
            </a:r>
            <a:r>
              <a:rPr lang="en-US" dirty="0" smtClean="0"/>
              <a:t> </a:t>
            </a:r>
            <a:r>
              <a:rPr lang="en-US" dirty="0" err="1" smtClean="0"/>
              <a:t>penempatan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formasi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jarang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rasionalisasi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,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unit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otonom</a:t>
            </a:r>
            <a:r>
              <a:rPr lang="en-US" dirty="0" smtClean="0"/>
              <a:t>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Miftah</a:t>
            </a:r>
            <a:r>
              <a:rPr lang="en-US" dirty="0" smtClean="0"/>
              <a:t> </a:t>
            </a:r>
            <a:r>
              <a:rPr lang="en-US" dirty="0" err="1" smtClean="0"/>
              <a:t>Thoha</a:t>
            </a:r>
            <a:r>
              <a:rPr lang="en-US" dirty="0" smtClean="0"/>
              <a:t> (2009 : 116) </a:t>
            </a:r>
            <a:r>
              <a:rPr lang="en-US" dirty="0" smtClean="0"/>
              <a:t>“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cara-cara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”. </a:t>
            </a:r>
            <a:endParaRPr lang="en-US" dirty="0" smtClean="0"/>
          </a:p>
          <a:p>
            <a:pPr algn="just"/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abdi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abdi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Soeharto</a:t>
            </a:r>
            <a:r>
              <a:rPr lang="en-US" dirty="0" smtClean="0"/>
              <a:t> </a:t>
            </a:r>
            <a:r>
              <a:rPr lang="en-US" dirty="0" err="1" smtClean="0"/>
              <a:t>memerintah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2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 </a:t>
            </a:r>
            <a:r>
              <a:rPr lang="en-US" dirty="0" err="1" smtClean="0"/>
              <a:t>Golongan</a:t>
            </a:r>
            <a:r>
              <a:rPr lang="en-US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Miftah</a:t>
            </a:r>
            <a:r>
              <a:rPr lang="en-US" dirty="0" smtClean="0"/>
              <a:t> </a:t>
            </a:r>
            <a:r>
              <a:rPr lang="en-US" dirty="0" err="1" smtClean="0"/>
              <a:t>Thoha</a:t>
            </a:r>
            <a:r>
              <a:rPr lang="en-US" dirty="0" smtClean="0"/>
              <a:t> (2004 : 56),  “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Soeharto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1974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yang </a:t>
            </a:r>
            <a:r>
              <a:rPr lang="en-US" dirty="0" err="1" smtClean="0"/>
              <a:t>diketuai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 Prof.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Awaluddin</a:t>
            </a:r>
            <a:r>
              <a:rPr lang="en-US" dirty="0" smtClean="0"/>
              <a:t> </a:t>
            </a:r>
            <a:r>
              <a:rPr lang="en-US" dirty="0" err="1" smtClean="0"/>
              <a:t>Djamin</a:t>
            </a:r>
            <a:r>
              <a:rPr lang="en-US" dirty="0" smtClean="0"/>
              <a:t>, </a:t>
            </a:r>
            <a:endParaRPr lang="en-US" dirty="0" smtClean="0"/>
          </a:p>
          <a:p>
            <a:pPr algn="just"/>
            <a:r>
              <a:rPr lang="en-US" dirty="0" smtClean="0"/>
              <a:t>Ir</a:t>
            </a:r>
            <a:r>
              <a:rPr lang="en-US" dirty="0" smtClean="0"/>
              <a:t>.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yang </a:t>
            </a:r>
            <a:r>
              <a:rPr lang="en-US" dirty="0" err="1" smtClean="0"/>
              <a:t>diprakarsai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Perdana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H. </a:t>
            </a:r>
            <a:r>
              <a:rPr lang="en-US" dirty="0" err="1" smtClean="0"/>
              <a:t>Djuanda</a:t>
            </a:r>
            <a:r>
              <a:rPr lang="en-US" dirty="0" smtClean="0"/>
              <a:t>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mendatangkan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”. </a:t>
            </a:r>
            <a:endParaRPr lang="en-US" dirty="0" smtClean="0"/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pembenahan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menata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kekembaran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,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intra </a:t>
            </a:r>
            <a:r>
              <a:rPr lang="en-US" dirty="0" err="1" smtClean="0"/>
              <a:t>departemen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dihemat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pengentasan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klarifikasi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karier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rekruitmen</a:t>
            </a:r>
            <a:r>
              <a:rPr lang="en-US" dirty="0" smtClean="0"/>
              <a:t> </a:t>
            </a:r>
            <a:r>
              <a:rPr lang="en-US" dirty="0" err="1" smtClean="0"/>
              <a:t>medua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ditata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kebanyakan</a:t>
            </a:r>
            <a:r>
              <a:rPr lang="en-US" dirty="0" smtClean="0"/>
              <a:t>,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dimaksimalkan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serius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lain, </a:t>
            </a:r>
            <a:r>
              <a:rPr lang="en-US" dirty="0" err="1" smtClean="0"/>
              <a:t>Menpan</a:t>
            </a:r>
            <a:r>
              <a:rPr lang="en-US" dirty="0" smtClean="0"/>
              <a:t>, BKN, LAN,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(Biro </a:t>
            </a:r>
            <a:r>
              <a:rPr lang="en-US" dirty="0" err="1" smtClean="0"/>
              <a:t>Kepegawaian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Daerah (BKD).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pemegang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Negara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Negara yang </a:t>
            </a:r>
            <a:r>
              <a:rPr lang="en-US" dirty="0" err="1" smtClean="0"/>
              <a:t>dijabat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Negara. </a:t>
            </a:r>
            <a:endParaRPr lang="en-GB" dirty="0" smtClean="0"/>
          </a:p>
          <a:p>
            <a:pPr algn="just"/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Sambungan</a:t>
            </a:r>
            <a:r>
              <a:rPr lang="en-US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Negara </a:t>
            </a:r>
            <a:r>
              <a:rPr lang="en-US" dirty="0" err="1" smtClean="0"/>
              <a:t>sebagaimana</a:t>
            </a:r>
            <a:r>
              <a:rPr lang="en-US" dirty="0" smtClean="0"/>
              <a:t> yang </a:t>
            </a:r>
            <a:r>
              <a:rPr lang="en-US" dirty="0" err="1" smtClean="0"/>
              <a:t>tercantum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Keppres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101 </a:t>
            </a:r>
            <a:r>
              <a:rPr lang="en-US" dirty="0" err="1" smtClean="0"/>
              <a:t>tahun</a:t>
            </a:r>
            <a:r>
              <a:rPr lang="en-US" dirty="0" smtClean="0"/>
              <a:t> 2001 </a:t>
            </a:r>
            <a:r>
              <a:rPr lang="en-US" dirty="0" err="1" smtClean="0"/>
              <a:t>khususnya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kali </a:t>
            </a:r>
            <a:r>
              <a:rPr lang="en-US" dirty="0" err="1" smtClean="0"/>
              <a:t>bersinggungan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lain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 </a:t>
            </a:r>
            <a:r>
              <a:rPr lang="en-US" dirty="0" err="1" smtClean="0"/>
              <a:t>aparatur</a:t>
            </a:r>
            <a:r>
              <a:rPr lang="en-US" dirty="0" smtClean="0"/>
              <a:t> Negara. </a:t>
            </a:r>
            <a:endParaRPr lang="en-US" dirty="0" smtClean="0"/>
          </a:p>
          <a:p>
            <a:pPr algn="just"/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tertera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UU </a:t>
            </a:r>
            <a:r>
              <a:rPr lang="en-US" dirty="0" err="1" smtClean="0"/>
              <a:t>Nomor</a:t>
            </a:r>
            <a:r>
              <a:rPr lang="en-US" dirty="0" smtClean="0"/>
              <a:t> 43 </a:t>
            </a:r>
            <a:r>
              <a:rPr lang="en-US" dirty="0" err="1" smtClean="0"/>
              <a:t>tahun</a:t>
            </a:r>
            <a:r>
              <a:rPr lang="en-US" dirty="0" smtClean="0"/>
              <a:t> 1999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III </a:t>
            </a:r>
            <a:r>
              <a:rPr lang="en-US" dirty="0" err="1" smtClean="0"/>
              <a:t>dibagian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PNS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PNS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Negara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PNS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standar</a:t>
            </a:r>
            <a:r>
              <a:rPr lang="en-US" dirty="0" smtClean="0"/>
              <a:t>, </a:t>
            </a:r>
            <a:r>
              <a:rPr lang="en-US" dirty="0" err="1" smtClean="0"/>
              <a:t>prosedur</a:t>
            </a:r>
            <a:r>
              <a:rPr lang="en-US" dirty="0" smtClean="0"/>
              <a:t>, </a:t>
            </a:r>
            <a:r>
              <a:rPr lang="en-US" dirty="0" err="1" smtClean="0"/>
              <a:t>formasi</a:t>
            </a:r>
            <a:r>
              <a:rPr lang="en-US" dirty="0" smtClean="0"/>
              <a:t>, </a:t>
            </a:r>
            <a:r>
              <a:rPr lang="en-US" dirty="0" err="1" smtClean="0"/>
              <a:t>pemindahan</a:t>
            </a:r>
            <a:r>
              <a:rPr lang="en-US" dirty="0" smtClean="0"/>
              <a:t>, </a:t>
            </a:r>
            <a:r>
              <a:rPr lang="en-US" dirty="0" err="1" smtClean="0"/>
              <a:t>gaji</a:t>
            </a:r>
            <a:r>
              <a:rPr lang="en-US" dirty="0" smtClean="0"/>
              <a:t>, </a:t>
            </a:r>
            <a:r>
              <a:rPr lang="en-US" dirty="0" err="1" smtClean="0"/>
              <a:t>tunjangan</a:t>
            </a:r>
            <a:r>
              <a:rPr lang="en-US" dirty="0" smtClean="0"/>
              <a:t>, </a:t>
            </a:r>
            <a:r>
              <a:rPr lang="en-US" dirty="0" err="1" smtClean="0"/>
              <a:t>kesejahteraan</a:t>
            </a:r>
            <a:r>
              <a:rPr lang="en-US" dirty="0" smtClean="0"/>
              <a:t>, </a:t>
            </a:r>
            <a:r>
              <a:rPr lang="en-US" dirty="0" err="1" smtClean="0"/>
              <a:t>pemberhentian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kewajiban</a:t>
            </a:r>
            <a:r>
              <a:rPr lang="en-US" dirty="0" smtClean="0"/>
              <a:t>,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selaku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1216</TotalTime>
  <Words>1376</Words>
  <Application>Microsoft Office PowerPoint</Application>
  <PresentationFormat>On-screen Show (4:3)</PresentationFormat>
  <Paragraphs>61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REFORMASI ADMINISTRASI</vt:lpstr>
      <vt:lpstr>Reformasi organisasi </vt:lpstr>
      <vt:lpstr>Sambungan:</vt:lpstr>
      <vt:lpstr>Sambungan:</vt:lpstr>
      <vt:lpstr>Sambungan:</vt:lpstr>
      <vt:lpstr>Pengalaman Reformasi Birokrasi</vt:lpstr>
      <vt:lpstr>Sambungan:</vt:lpstr>
      <vt:lpstr>Sambungan:</vt:lpstr>
      <vt:lpstr>Sambungan:</vt:lpstr>
      <vt:lpstr>Sambungan:</vt:lpstr>
      <vt:lpstr>Reformasi Aparatur </vt:lpstr>
      <vt:lpstr>Sambngan:</vt:lpstr>
      <vt:lpstr>Sambungan:</vt:lpstr>
      <vt:lpstr>Sambungan:</vt:lpstr>
      <vt:lpstr>Sambungan:</vt:lpstr>
      <vt:lpstr>Reformasi Birokrasi </vt:lpstr>
      <vt:lpstr>Sambungan:</vt:lpstr>
      <vt:lpstr>Sambungan: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Rafiqi</dc:creator>
  <cp:lastModifiedBy>user</cp:lastModifiedBy>
  <cp:revision>48</cp:revision>
  <dcterms:created xsi:type="dcterms:W3CDTF">2013-10-20T10:37:01Z</dcterms:created>
  <dcterms:modified xsi:type="dcterms:W3CDTF">2015-09-28T02:29:33Z</dcterms:modified>
</cp:coreProperties>
</file>