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66FF66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6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04/10/2016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04/10/2016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04/10/2016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04/10/2016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04/10/2016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04/10/2016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04/10/2016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04/10/2016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04/10/2016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04/10/2016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04/10/2016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543BDB-AE19-4A55-B006-48852A3B2987}" type="datetimeFigureOut">
              <a:rPr lang="id-ID" smtClean="0"/>
              <a:pPr/>
              <a:t>04/10/2016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REFORMASI ADMINISTRASI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85808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DRS. INDRA MUDA, MAP</a:t>
            </a:r>
            <a:endParaRPr lang="id-ID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MS Mincho" pitchFamily="49" charset="-128"/>
              </a:rPr>
              <a:t>Pemerintahan</a:t>
            </a:r>
            <a:r>
              <a:rPr lang="en-US" dirty="0" smtClean="0">
                <a:latin typeface="MS Mincho" pitchFamily="49" charset="-128"/>
              </a:rPr>
              <a:t> Yang </a:t>
            </a:r>
            <a:r>
              <a:rPr lang="en-US" dirty="0" err="1" smtClean="0">
                <a:latin typeface="MS Mincho" pitchFamily="49" charset="-128"/>
              </a:rPr>
              <a:t>Demokratis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senantiasa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pihaknya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. 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Bung </a:t>
            </a:r>
            <a:r>
              <a:rPr lang="en-US" dirty="0" err="1" smtClean="0"/>
              <a:t>Karno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,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berpisah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Drs. </a:t>
            </a:r>
            <a:r>
              <a:rPr lang="en-US" dirty="0" err="1" smtClean="0"/>
              <a:t>Moh</a:t>
            </a:r>
            <a:r>
              <a:rPr lang="en-US" dirty="0" smtClean="0"/>
              <a:t>. </a:t>
            </a:r>
            <a:r>
              <a:rPr lang="en-US" dirty="0" err="1" smtClean="0"/>
              <a:t>Hatta</a:t>
            </a:r>
            <a:r>
              <a:rPr lang="en-US" dirty="0" smtClean="0"/>
              <a:t>, yang </a:t>
            </a:r>
            <a:r>
              <a:rPr lang="en-US" dirty="0" err="1" smtClean="0"/>
              <a:t>menulis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tulisan</a:t>
            </a:r>
            <a:r>
              <a:rPr lang="en-US" dirty="0" smtClean="0"/>
              <a:t> yang </a:t>
            </a:r>
            <a:r>
              <a:rPr lang="en-US" dirty="0" err="1" smtClean="0"/>
              <a:t>terkenal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Bung </a:t>
            </a:r>
            <a:r>
              <a:rPr lang="en-US" dirty="0" err="1" smtClean="0"/>
              <a:t>Karno</a:t>
            </a:r>
            <a:r>
              <a:rPr lang="en-US" dirty="0" smtClean="0"/>
              <a:t>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“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mati</a:t>
            </a:r>
            <a:r>
              <a:rPr lang="en-US" dirty="0" smtClean="0"/>
              <a:t>”.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Sambungan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 algn="just">
              <a:buAutoNum type="arabicPeriod"/>
            </a:pP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tertinggi</a:t>
            </a:r>
            <a:r>
              <a:rPr lang="en-US" sz="2800" dirty="0" smtClean="0"/>
              <a:t> </a:t>
            </a:r>
            <a:r>
              <a:rPr lang="en-US" sz="2800" dirty="0" err="1" smtClean="0"/>
              <a:t>berada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tangan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rakyat</a:t>
            </a:r>
            <a:r>
              <a:rPr lang="en-US" sz="2800" dirty="0" smtClean="0"/>
              <a:t>,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disebut</a:t>
            </a:r>
            <a:r>
              <a:rPr lang="en-US" sz="2800" dirty="0" smtClean="0"/>
              <a:t> </a:t>
            </a:r>
            <a:r>
              <a:rPr lang="en-US" sz="2800" i="1" dirty="0" err="1" smtClean="0"/>
              <a:t>demokrasi</a:t>
            </a:r>
            <a:r>
              <a:rPr lang="en-US" sz="2800" i="1" dirty="0" smtClean="0"/>
              <a:t>.</a:t>
            </a:r>
            <a:r>
              <a:rPr lang="en-US" sz="2800" dirty="0" smtClean="0"/>
              <a:t> </a:t>
            </a:r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tertinggi</a:t>
            </a:r>
            <a:r>
              <a:rPr lang="en-US" sz="2800" dirty="0" smtClean="0"/>
              <a:t> </a:t>
            </a:r>
            <a:r>
              <a:rPr lang="en-US" sz="2800" dirty="0" err="1" smtClean="0"/>
              <a:t>berada</a:t>
            </a:r>
            <a:r>
              <a:rPr lang="en-US" sz="2800" dirty="0" smtClean="0"/>
              <a:t> </a:t>
            </a:r>
            <a:r>
              <a:rPr lang="en-US" sz="2800" dirty="0" err="1" smtClean="0"/>
              <a:t>ditangan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, </a:t>
            </a:r>
            <a:r>
              <a:rPr lang="en-US" sz="2800" dirty="0" err="1" smtClean="0"/>
              <a:t>pemerintahannya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namakan</a:t>
            </a:r>
            <a:r>
              <a:rPr lang="en-US" sz="2800" dirty="0" smtClean="0"/>
              <a:t> </a:t>
            </a:r>
            <a:r>
              <a:rPr lang="en-US" sz="2800" i="1" dirty="0" smtClean="0"/>
              <a:t>dictator.</a:t>
            </a:r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tertinggi</a:t>
            </a:r>
            <a:r>
              <a:rPr lang="en-US" sz="2800" dirty="0" smtClean="0"/>
              <a:t> </a:t>
            </a:r>
            <a:r>
              <a:rPr lang="en-US" sz="2800" dirty="0" err="1" smtClean="0"/>
              <a:t>berada</a:t>
            </a:r>
            <a:r>
              <a:rPr lang="en-US" sz="2800" dirty="0" smtClean="0"/>
              <a:t> </a:t>
            </a:r>
            <a:r>
              <a:rPr lang="en-US" sz="2800" dirty="0" err="1" smtClean="0"/>
              <a:t>ditangan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, </a:t>
            </a:r>
            <a:r>
              <a:rPr lang="en-US" sz="2800" dirty="0" err="1" smtClean="0"/>
              <a:t>pemerintahannya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ilmuwan</a:t>
            </a:r>
            <a:r>
              <a:rPr lang="en-US" sz="2800" dirty="0" smtClean="0"/>
              <a:t> </a:t>
            </a:r>
            <a:r>
              <a:rPr lang="en-US" sz="2800" dirty="0" err="1" smtClean="0"/>
              <a:t>politik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katakan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i="1" dirty="0" err="1" smtClean="0"/>
              <a:t>oligarki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i="1" dirty="0" err="1" smtClean="0"/>
              <a:t>aristokrasi</a:t>
            </a:r>
            <a:r>
              <a:rPr lang="en-US" sz="2800" dirty="0" smtClean="0"/>
              <a:t>.</a:t>
            </a:r>
            <a:endParaRPr lang="en-GB" sz="2800" dirty="0" smtClean="0"/>
          </a:p>
          <a:p>
            <a:pPr algn="just">
              <a:buNone/>
            </a:pP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12744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err="1" smtClean="0"/>
              <a:t>Kesetaraan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Politik</a:t>
            </a:r>
            <a:r>
              <a:rPr lang="en-US" sz="4000" b="1" dirty="0" smtClean="0"/>
              <a:t> </a:t>
            </a:r>
            <a:r>
              <a:rPr lang="en-US" sz="4000" b="1" i="1" dirty="0" smtClean="0"/>
              <a:t>(Political Equality)</a:t>
            </a:r>
            <a:r>
              <a:rPr lang="en-GB" sz="4000" dirty="0" smtClean="0"/>
              <a:t/>
            </a:r>
            <a:br>
              <a:rPr lang="en-GB" sz="4000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Kesetaraan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i="1" dirty="0" smtClean="0"/>
              <a:t>(political equality)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demokratis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Kesetaraan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kali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semboyan</a:t>
            </a:r>
            <a:r>
              <a:rPr lang="en-US" dirty="0" smtClean="0"/>
              <a:t> “</a:t>
            </a:r>
            <a:r>
              <a:rPr lang="en-US" i="1" dirty="0" smtClean="0"/>
              <a:t>one person one vote”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semboyan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mencermikan</a:t>
            </a:r>
            <a:r>
              <a:rPr lang="en-US" dirty="0" smtClean="0"/>
              <a:t> </a:t>
            </a:r>
            <a:r>
              <a:rPr lang="en-US" dirty="0" err="1" smtClean="0"/>
              <a:t>kesetaraan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demokratis</a:t>
            </a:r>
            <a:r>
              <a:rPr lang="en-US" dirty="0" smtClean="0"/>
              <a:t>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4000" b="1" dirty="0" err="1" smtClean="0"/>
              <a:t>Kekuasaan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Mayoritas</a:t>
            </a:r>
            <a:r>
              <a:rPr lang="en-US" sz="4000" b="1" dirty="0" smtClean="0"/>
              <a:t> </a:t>
            </a:r>
            <a:r>
              <a:rPr lang="en-US" sz="4000" b="1" i="1" dirty="0" smtClean="0"/>
              <a:t>(</a:t>
            </a:r>
            <a:r>
              <a:rPr lang="en-US" sz="4000" b="1" i="1" dirty="0" err="1" smtClean="0"/>
              <a:t>Mayority</a:t>
            </a:r>
            <a:r>
              <a:rPr lang="en-US" sz="4000" b="1" i="1" dirty="0" smtClean="0"/>
              <a:t> Rule)</a:t>
            </a:r>
            <a:r>
              <a:rPr lang="en-GB" sz="4000" dirty="0" smtClean="0"/>
              <a:t/>
            </a:r>
            <a:br>
              <a:rPr lang="en-GB" sz="4000" dirty="0" smtClean="0"/>
            </a:b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mayoritas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Manakala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yang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menyetujui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jarang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diwujudkan</a:t>
            </a:r>
            <a:r>
              <a:rPr lang="en-US" dirty="0" smtClean="0"/>
              <a:t>.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,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pilihan-pilihan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Sambungan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3200" dirty="0" err="1" smtClean="0"/>
              <a:t>Adapun</a:t>
            </a:r>
            <a:r>
              <a:rPr lang="en-US" sz="3200" dirty="0" smtClean="0"/>
              <a:t> </a:t>
            </a:r>
            <a:r>
              <a:rPr lang="en-US" sz="3200" dirty="0" err="1" smtClean="0"/>
              <a:t>prosedur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berbagai</a:t>
            </a:r>
            <a:r>
              <a:rPr lang="en-US" sz="3200" dirty="0" smtClean="0"/>
              <a:t> </a:t>
            </a:r>
            <a:r>
              <a:rPr lang="en-US" sz="3200" dirty="0" err="1" smtClean="0"/>
              <a:t>negara</a:t>
            </a:r>
            <a:r>
              <a:rPr lang="en-US" sz="3200" dirty="0" smtClean="0"/>
              <a:t>,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mencapai</a:t>
            </a:r>
            <a:r>
              <a:rPr lang="en-US" sz="3200" dirty="0" smtClean="0"/>
              <a:t> </a:t>
            </a:r>
            <a:r>
              <a:rPr lang="en-US" sz="3200" dirty="0" err="1" smtClean="0"/>
              <a:t>suara</a:t>
            </a:r>
            <a:r>
              <a:rPr lang="en-US" sz="3200" dirty="0" smtClean="0"/>
              <a:t> </a:t>
            </a:r>
            <a:r>
              <a:rPr lang="en-US" sz="3200" dirty="0" err="1" smtClean="0"/>
              <a:t>mayoritas</a:t>
            </a:r>
            <a:r>
              <a:rPr lang="en-US" sz="3200" dirty="0" smtClean="0"/>
              <a:t> </a:t>
            </a:r>
            <a:r>
              <a:rPr lang="en-US" sz="3200" dirty="0" err="1" smtClean="0"/>
              <a:t>itu</a:t>
            </a:r>
            <a:r>
              <a:rPr lang="en-US" sz="3200" dirty="0" smtClean="0"/>
              <a:t> </a:t>
            </a:r>
            <a:r>
              <a:rPr lang="en-US" sz="3200" dirty="0" err="1" smtClean="0"/>
              <a:t>diwujudkan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persetujuan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50 </a:t>
            </a:r>
            <a:r>
              <a:rPr lang="en-US" sz="3200" dirty="0" err="1" smtClean="0"/>
              <a:t>persen</a:t>
            </a:r>
            <a:r>
              <a:rPr lang="en-US" sz="3200" dirty="0" smtClean="0"/>
              <a:t> plus 1 </a:t>
            </a:r>
            <a:r>
              <a:rPr lang="en-US" sz="3200" dirty="0" err="1" smtClean="0"/>
              <a:t>suara</a:t>
            </a:r>
            <a:r>
              <a:rPr lang="en-US" sz="3200" dirty="0" smtClean="0"/>
              <a:t> </a:t>
            </a:r>
            <a:r>
              <a:rPr lang="en-US" sz="3200" dirty="0" err="1" smtClean="0"/>
              <a:t>rakyat</a:t>
            </a:r>
            <a:r>
              <a:rPr lang="en-US" sz="3200" dirty="0" smtClean="0"/>
              <a:t>. </a:t>
            </a:r>
          </a:p>
          <a:p>
            <a:pPr algn="just"/>
            <a:r>
              <a:rPr lang="en-US" sz="3200" dirty="0" err="1" smtClean="0"/>
              <a:t>Sepanjang</a:t>
            </a:r>
            <a:r>
              <a:rPr lang="en-US" sz="3200" dirty="0" smtClean="0"/>
              <a:t> </a:t>
            </a:r>
            <a:r>
              <a:rPr lang="en-US" sz="3200" dirty="0" err="1" smtClean="0"/>
              <a:t>proporsi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rakyat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pertimbangan</a:t>
            </a:r>
            <a:r>
              <a:rPr lang="en-US" sz="3200" dirty="0" smtClean="0"/>
              <a:t> </a:t>
            </a:r>
            <a:r>
              <a:rPr lang="en-US" sz="3200" dirty="0" err="1" smtClean="0"/>
              <a:t>utama</a:t>
            </a:r>
            <a:r>
              <a:rPr lang="en-US" sz="3200" dirty="0" smtClean="0"/>
              <a:t> </a:t>
            </a:r>
            <a:r>
              <a:rPr lang="en-US" sz="3200" dirty="0" err="1" smtClean="0"/>
              <a:t>apapun</a:t>
            </a:r>
            <a:r>
              <a:rPr lang="en-US" sz="3200" dirty="0" smtClean="0"/>
              <a:t> </a:t>
            </a:r>
            <a:r>
              <a:rPr lang="en-US" sz="3200" dirty="0" err="1" smtClean="0"/>
              <a:t>wujudnya</a:t>
            </a:r>
            <a:r>
              <a:rPr lang="en-US" sz="3200" dirty="0" smtClean="0"/>
              <a:t>, </a:t>
            </a:r>
            <a:r>
              <a:rPr lang="en-US" sz="3200" dirty="0" err="1" smtClean="0"/>
              <a:t>maka</a:t>
            </a:r>
            <a:r>
              <a:rPr lang="en-US" sz="3200" dirty="0" smtClean="0"/>
              <a:t> </a:t>
            </a:r>
            <a:r>
              <a:rPr lang="en-US" sz="3200" dirty="0" err="1" smtClean="0"/>
              <a:t>suara</a:t>
            </a:r>
            <a:r>
              <a:rPr lang="en-US" sz="3200" dirty="0" smtClean="0"/>
              <a:t> </a:t>
            </a:r>
            <a:r>
              <a:rPr lang="en-US" sz="3200" dirty="0" err="1" smtClean="0"/>
              <a:t>mayoritas</a:t>
            </a:r>
            <a:r>
              <a:rPr lang="en-US" sz="3200" dirty="0" smtClean="0"/>
              <a:t> </a:t>
            </a:r>
            <a:r>
              <a:rPr lang="en-US" sz="3200" dirty="0" err="1" smtClean="0"/>
              <a:t>rakyat</a:t>
            </a:r>
            <a:r>
              <a:rPr lang="en-US" sz="3200" dirty="0" smtClean="0"/>
              <a:t> </a:t>
            </a:r>
            <a:r>
              <a:rPr lang="en-US" sz="3200" dirty="0" err="1" smtClean="0"/>
              <a:t>sangat</a:t>
            </a:r>
            <a:r>
              <a:rPr lang="en-US" sz="3200" dirty="0" smtClean="0"/>
              <a:t> </a:t>
            </a:r>
            <a:r>
              <a:rPr lang="en-US" sz="3200" dirty="0" err="1" smtClean="0"/>
              <a:t>penting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terwujudnya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demokratis</a:t>
            </a:r>
            <a:r>
              <a:rPr lang="en-US" sz="3200" dirty="0" smtClean="0"/>
              <a:t>.</a:t>
            </a:r>
            <a:endParaRPr lang="en-GB" sz="3200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Kemukakan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.</a:t>
            </a:r>
            <a:endParaRPr lang="en-GB" dirty="0" smtClean="0"/>
          </a:p>
          <a:p>
            <a:pPr lvl="0"/>
            <a:r>
              <a:rPr lang="en-US" dirty="0" err="1" smtClean="0"/>
              <a:t>Kemukakan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</a:t>
            </a:r>
            <a:endParaRPr lang="en-GB" dirty="0" smtClean="0"/>
          </a:p>
          <a:p>
            <a:pPr lvl="0"/>
            <a:r>
              <a:rPr lang="en-US" dirty="0" err="1" smtClean="0"/>
              <a:t>Sebutkan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Negara yang </a:t>
            </a:r>
            <a:r>
              <a:rPr lang="en-US" dirty="0" err="1" smtClean="0"/>
              <a:t>menganut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.</a:t>
            </a:r>
            <a:endParaRPr lang="en-GB" dirty="0" smtClean="0"/>
          </a:p>
          <a:p>
            <a:pPr lvl="0"/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Indonesia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Jokowi</a:t>
            </a:r>
            <a:r>
              <a:rPr lang="en-US" dirty="0" smtClean="0"/>
              <a:t>-JK. 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1233</TotalTime>
  <Words>348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REFORMASI ADMINISTRASI</vt:lpstr>
      <vt:lpstr>Pemerintahan Yang Demokratis</vt:lpstr>
      <vt:lpstr>Sambungan:</vt:lpstr>
      <vt:lpstr>    Kesetaraan Politik (Political Equality) </vt:lpstr>
      <vt:lpstr>Kekuasaan Mayoritas (Mayority Rule) </vt:lpstr>
      <vt:lpstr>Sambungan:</vt:lpstr>
      <vt:lpstr>Soal: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Rafiqi</dc:creator>
  <cp:lastModifiedBy>Indra_Muda</cp:lastModifiedBy>
  <cp:revision>51</cp:revision>
  <dcterms:created xsi:type="dcterms:W3CDTF">2013-10-20T10:37:01Z</dcterms:created>
  <dcterms:modified xsi:type="dcterms:W3CDTF">2016-10-04T12:51:58Z</dcterms:modified>
</cp:coreProperties>
</file>